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FECE6-FE39-40A4-8FC8-C12A44E2962A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3ED33-AD42-485D-AED4-80764A2C11A0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AEB1-1C85-4F44-B186-62E1869BC1D8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AF447-74F8-4D03-A30C-F19DB45819D5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16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48064" y="0"/>
            <a:ext cx="3770356" cy="1556792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60891" y="3098866"/>
            <a:ext cx="4394218" cy="23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10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2530" name="Picture 2" descr="Resultado de imagen para pj mask para colorear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211" b="19649"/>
          <a:stretch/>
        </p:blipFill>
        <p:spPr bwMode="auto">
          <a:xfrm rot="5400000">
            <a:off x="-812868" y="1565334"/>
            <a:ext cx="6197736" cy="372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177"/>
          <a:stretch/>
        </p:blipFill>
        <p:spPr bwMode="auto">
          <a:xfrm rot="16200000">
            <a:off x="3877290" y="1496792"/>
            <a:ext cx="5961419" cy="36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0253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508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579" r="17011"/>
          <a:stretch/>
        </p:blipFill>
        <p:spPr bwMode="auto">
          <a:xfrm>
            <a:off x="4905374" y="418825"/>
            <a:ext cx="3905251" cy="615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Kathy\Desktop\Imagenes para colorear\im2416-Dibujos-para-colorear---PJ-Masks-para-nilras-y-nilros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5" y="260649"/>
            <a:ext cx="4482498" cy="59766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0253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580" name="Picture 4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3967"/>
          <a:stretch/>
        </p:blipFill>
        <p:spPr bwMode="auto">
          <a:xfrm>
            <a:off x="4777504" y="896973"/>
            <a:ext cx="4160992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Kathy\Desktop\Imagenes para colorear\Pj masks .p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220" y="1268760"/>
            <a:ext cx="4443268" cy="41044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605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602" name="Picture 2" descr="Resultado de imagen para logo pj mask para colorear 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172" b="14538"/>
          <a:stretch/>
        </p:blipFill>
        <p:spPr bwMode="auto">
          <a:xfrm rot="5400000">
            <a:off x="-709809" y="2140189"/>
            <a:ext cx="6039247" cy="25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71650"/>
            <a:ext cx="4499992" cy="539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062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On-screen Show (4:3)</PresentationFormat>
  <Paragraphs>5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</dc:creator>
  <cp:lastModifiedBy>Kathy</cp:lastModifiedBy>
  <cp:revision>1</cp:revision>
  <dcterms:created xsi:type="dcterms:W3CDTF">2018-08-31T16:45:42Z</dcterms:created>
  <dcterms:modified xsi:type="dcterms:W3CDTF">2018-08-31T16:46:25Z</dcterms:modified>
</cp:coreProperties>
</file>